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56" r:id="rId13"/>
    <p:sldId id="857" r:id="rId14"/>
    <p:sldId id="864" r:id="rId15"/>
    <p:sldId id="859" r:id="rId16"/>
    <p:sldId id="861" r:id="rId17"/>
    <p:sldId id="862" r:id="rId18"/>
    <p:sldId id="854" r:id="rId19"/>
    <p:sldId id="851" r:id="rId20"/>
    <p:sldId id="852" r:id="rId21"/>
    <p:sldId id="853" r:id="rId22"/>
    <p:sldId id="487" r:id="rId23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8368" autoAdjust="0"/>
  </p:normalViewPr>
  <p:slideViewPr>
    <p:cSldViewPr>
      <p:cViewPr varScale="1">
        <p:scale>
          <a:sx n="80" d="100"/>
          <a:sy n="80" d="100"/>
        </p:scale>
        <p:origin x="84" y="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S5tpFVJqv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Pemodelan dan simulasi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20230522_v2| https://doi.org/10.5281/zenodo.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54995" y="4238624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65194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2876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D5CC-DD94-8A6A-882E-45D1B9CB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E772-0C12-223C-0BB7-6F72A522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CEB8-2F86-21DA-0CBD-E8BFC33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DB3A8-CFA9-7396-86A2-B05104FC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9AAA-E3E1-3F61-85EE-5E742671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0B9DE-E0F7-F856-6921-E6E8A356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70" y="670979"/>
            <a:ext cx="6088130" cy="327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6B672-329F-6FE7-947A-D68423EE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024"/>
            <a:ext cx="3593101" cy="2653526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Dimetrius Darwin, “</a:t>
            </a:r>
            <a:r>
              <a:rPr lang="de-DE" sz="1200">
                <a:latin typeface="+mn-lt"/>
              </a:rPr>
              <a:t>Anleitung zur Herstellung eines Miniaturhauses mit LED-Licht | Maßstab 1/64</a:t>
            </a:r>
            <a:r>
              <a:rPr lang="en-US" sz="1200">
                <a:latin typeface="+mn-lt"/>
              </a:rPr>
              <a:t>”, YouTube, 04.03.2022,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https://www.youtube.com/watch?v=US5tpFVJqvY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724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429132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15031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28.07.2017,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43713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Model dan simulasi	6</a:t>
            </a:r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..</a:t>
            </a:r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Model dan simulasi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</TotalTime>
  <Words>1324</Words>
  <Application>Microsoft Office PowerPoint</Application>
  <PresentationFormat>On-screen Show (16:9)</PresentationFormat>
  <Paragraphs>134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Consolas</vt:lpstr>
      <vt:lpstr>Office Theme</vt:lpstr>
      <vt:lpstr>Pemodelan dan simulasi Bioinformatics Student Symposium</vt:lpstr>
      <vt:lpstr>PowerPoint Presentation</vt:lpstr>
      <vt:lpstr>Silakan berdiskusi asinkron setelah simposium ini di https://github.com/dudung/bi3209-00-2022-2/issues/1</vt:lpstr>
      <vt:lpstr>Keterangan (disclaimer)</vt:lpstr>
      <vt:lpstr>Kerangka</vt:lpstr>
      <vt:lpstr>PowerPoint Presentation</vt:lpstr>
      <vt:lpstr>Model</vt:lpstr>
      <vt:lpstr>Model (lanj.)</vt:lpstr>
      <vt:lpstr>PowerPoint Presentation</vt:lpstr>
      <vt:lpstr>PowerPoint Presentation</vt:lpstr>
      <vt:lpstr>PowerPoint Presentation</vt:lpstr>
      <vt:lpstr>Simulation</vt:lpstr>
      <vt:lpstr>Simulation (lanj.)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vs simplicity</vt:lpstr>
      <vt:lpstr>PowerPoint Presentation</vt:lpstr>
      <vt:lpstr>Simple model is preferred over a complex one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1424</cp:revision>
  <dcterms:created xsi:type="dcterms:W3CDTF">2012-12-06T09:55:31Z</dcterms:created>
  <dcterms:modified xsi:type="dcterms:W3CDTF">2023-05-19T03:26:40Z</dcterms:modified>
</cp:coreProperties>
</file>